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5" r:id="rId6"/>
    <p:sldId id="266" r:id="rId7"/>
    <p:sldId id="261" r:id="rId8"/>
    <p:sldId id="262" r:id="rId9"/>
    <p:sldId id="263" r:id="rId10"/>
    <p:sldId id="264" r:id="rId11"/>
    <p:sldId id="267" r:id="rId12"/>
  </p:sldIdLst>
  <p:sldSz cx="12192000" cy="6858000"/>
  <p:notesSz cx="6858000" cy="994568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4" autoAdjust="0"/>
    <p:restoredTop sz="94660"/>
  </p:normalViewPr>
  <p:slideViewPr>
    <p:cSldViewPr snapToGrid="0">
      <p:cViewPr varScale="1">
        <p:scale>
          <a:sx n="92" d="100"/>
          <a:sy n="92" d="100"/>
        </p:scale>
        <p:origin x="200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7B1F88-E66B-4522-A591-A59EDDE8E340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F90DC-8AE7-4FBA-ACBC-2AE9460C51E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7669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8027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5641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5205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1477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9832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191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687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10272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254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60188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573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4EBE9C-10B8-41F0-902D-9BFC3D1A56D8}" type="datetimeFigureOut">
              <a:rPr lang="de-AT" smtClean="0"/>
              <a:t>18.10.24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75FC4-0244-430A-A31E-B910EE115AC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437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aringgut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thieme@khev.at" TargetMode="External"/><Relationship Id="rId2" Type="http://schemas.openxmlformats.org/officeDocument/2006/relationships/hyperlink" Target="mailto:reischl@khev.a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ooe.arbeiterkammer.at/ueberuns/mitgliedschaft/foerderungenfuermitglieder/AK-Klassenfahrtsbonus.html" TargetMode="External"/><Relationship Id="rId2" Type="http://schemas.openxmlformats.org/officeDocument/2006/relationships/hyperlink" Target="https://www.sportwochen.org/lehrer/spowo-100e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6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de-DE" sz="3800" b="1" dirty="0"/>
              <a:t>Schikurs der 3. Klassen</a:t>
            </a:r>
            <a:br>
              <a:rPr lang="de-DE" sz="3800" b="1" dirty="0"/>
            </a:br>
            <a:r>
              <a:rPr lang="de-DE" sz="3800" b="1" dirty="0"/>
              <a:t>WAGRAIN</a:t>
            </a:r>
            <a:br>
              <a:rPr lang="de-DE" sz="3800" b="1" dirty="0"/>
            </a:br>
            <a:br>
              <a:rPr lang="de-DE" sz="3800" b="1" dirty="0"/>
            </a:br>
            <a:r>
              <a:rPr lang="de-DE" sz="3800" dirty="0"/>
              <a:t>Montag, 10.3. bis</a:t>
            </a:r>
            <a:br>
              <a:rPr lang="de-DE" sz="3800" dirty="0"/>
            </a:br>
            <a:r>
              <a:rPr lang="de-DE" sz="3800" dirty="0"/>
              <a:t>Freitag, 14.3.2025</a:t>
            </a:r>
            <a:endParaRPr lang="de-AT" sz="3800" dirty="0"/>
          </a:p>
        </p:txBody>
      </p:sp>
    </p:spTree>
    <p:extLst>
      <p:ext uri="{BB962C8B-B14F-4D97-AF65-F5344CB8AC3E}">
        <p14:creationId xmlns:p14="http://schemas.microsoft.com/office/powerpoint/2010/main" val="14771441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de-DE" sz="5000" b="1"/>
              <a:t>Ablauf bis zum Schikurs und am Schikurs</a:t>
            </a:r>
            <a:endParaRPr lang="de-AT" sz="50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de-DE" sz="1900" dirty="0"/>
              <a:t>Anmeldung </a:t>
            </a:r>
          </a:p>
          <a:p>
            <a:pPr marL="457200" lvl="1" indent="0">
              <a:buNone/>
            </a:pPr>
            <a:r>
              <a:rPr lang="de-DE" sz="1900" dirty="0"/>
              <a:t>Den unteren Abschnitt des heute erhaltenen Formulars bitte bis Freitag, 25.10.23 bei Prof. Reischl oder </a:t>
            </a:r>
            <a:r>
              <a:rPr lang="de-DE" sz="1900" dirty="0" err="1"/>
              <a:t>KV´s</a:t>
            </a:r>
            <a:r>
              <a:rPr lang="de-DE" sz="1900" dirty="0"/>
              <a:t> abgeben.</a:t>
            </a:r>
            <a:br>
              <a:rPr lang="de-DE" sz="1900" dirty="0"/>
            </a:br>
            <a:r>
              <a:rPr lang="de-DE" sz="1900" dirty="0"/>
              <a:t>Bitte geben Sie uns Bescheid, sollte Ihr Kind eine besondere Indikation haben!</a:t>
            </a:r>
          </a:p>
          <a:p>
            <a:r>
              <a:rPr lang="de-DE" sz="1900" dirty="0"/>
              <a:t>Einzahlung bitte nach Erhalt des Elternbriefs mit den endgültigen Kosten nach den Weihnachtsferien</a:t>
            </a:r>
          </a:p>
          <a:p>
            <a:r>
              <a:rPr lang="de-DE" sz="1900" dirty="0"/>
              <a:t>Infoblatt ca. 2 Wochen vor dem Schikurs mit den letzten Infos und einer Packliste, auch auf der Schulhomepage</a:t>
            </a:r>
          </a:p>
          <a:p>
            <a:r>
              <a:rPr lang="de-DE" sz="1900" dirty="0"/>
              <a:t>Kurzfristige Erkrankung – bitte um telefonische Verständigung (bitte keine „halbkranken“ Kinder mitschicken… Möglichkeit ein Kind nachzubringen besteht nach Absprache mit mir)</a:t>
            </a:r>
          </a:p>
          <a:p>
            <a:r>
              <a:rPr lang="de-DE" sz="1900" dirty="0"/>
              <a:t>Erkrankung oder Verletzung am Schikurs – </a:t>
            </a:r>
            <a:r>
              <a:rPr lang="de-DE" sz="1900" u="sng" dirty="0"/>
              <a:t>Abholung</a:t>
            </a:r>
            <a:r>
              <a:rPr lang="de-DE" sz="1900" dirty="0"/>
              <a:t> (bitte aktuelle Telefonnummer(</a:t>
            </a:r>
            <a:r>
              <a:rPr lang="de-DE" sz="1900" dirty="0" err="1"/>
              <a:t>n</a:t>
            </a:r>
            <a:r>
              <a:rPr lang="de-DE" sz="1900" dirty="0"/>
              <a:t>) angeben)!</a:t>
            </a:r>
          </a:p>
          <a:p>
            <a:r>
              <a:rPr lang="de-DE" sz="1900" dirty="0"/>
              <a:t>Wir vereinbaren mit den SchülerInnen Verhaltensregeln bezüglich Sicherheitsmaßnahmen, Benehmen, Bettruhe,… Bei groben Verstößen kann es auch zu einem vorzeitigen Ende des Schikurses für den/die betreffende/</a:t>
            </a:r>
            <a:r>
              <a:rPr lang="de-DE" sz="1900" dirty="0" err="1"/>
              <a:t>n</a:t>
            </a:r>
            <a:r>
              <a:rPr lang="de-DE" sz="1900" dirty="0"/>
              <a:t> </a:t>
            </a:r>
            <a:r>
              <a:rPr lang="de-DE" sz="1900" dirty="0" err="1"/>
              <a:t>SchülerIn</a:t>
            </a:r>
            <a:r>
              <a:rPr lang="de-DE" sz="1900" dirty="0"/>
              <a:t> führen -&gt; </a:t>
            </a:r>
            <a:r>
              <a:rPr lang="de-DE" sz="1900" u="sng" dirty="0"/>
              <a:t>Abholung</a:t>
            </a:r>
          </a:p>
          <a:p>
            <a:endParaRPr lang="de-AT" sz="1900" dirty="0"/>
          </a:p>
        </p:txBody>
      </p:sp>
    </p:spTree>
    <p:extLst>
      <p:ext uri="{BB962C8B-B14F-4D97-AF65-F5344CB8AC3E}">
        <p14:creationId xmlns:p14="http://schemas.microsoft.com/office/powerpoint/2010/main" val="316907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9AFC454B-A080-4D23-B177-6D5356C6E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9427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58029" y="333478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474479" y="1096414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038600" y="1939159"/>
            <a:ext cx="7644627" cy="275108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700" b="1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Wir freuen uns auf einen tollen Schikurs mit den Schüler*innen der 3. Klassen!</a:t>
            </a:r>
          </a:p>
        </p:txBody>
      </p:sp>
    </p:spTree>
    <p:extLst>
      <p:ext uri="{BB962C8B-B14F-4D97-AF65-F5344CB8AC3E}">
        <p14:creationId xmlns:p14="http://schemas.microsoft.com/office/powerpoint/2010/main" val="1241600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FFFFFF"/>
                </a:solidFill>
              </a:rPr>
              <a:t>Quartier: Jugendhotel </a:t>
            </a:r>
            <a:r>
              <a:rPr lang="de-DE" b="1" dirty="0" err="1">
                <a:solidFill>
                  <a:srgbClr val="FFFFFF"/>
                </a:solidFill>
              </a:rPr>
              <a:t>Saringgut</a:t>
            </a:r>
            <a:br>
              <a:rPr lang="de-DE" b="1" dirty="0">
                <a:solidFill>
                  <a:srgbClr val="FFFFFF"/>
                </a:solidFill>
              </a:rPr>
            </a:br>
            <a:r>
              <a:rPr lang="de-DE" sz="2000" b="1" dirty="0">
                <a:solidFill>
                  <a:srgbClr val="FFFFFF"/>
                </a:solidFill>
                <a:hlinkClick r:id="rId2"/>
              </a:rPr>
              <a:t>https://www.saringgut.com/</a:t>
            </a:r>
            <a:endParaRPr lang="de-AT" sz="2000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de-DE" dirty="0"/>
              <a:t>Adresse: Kirchboden 50, 5602 Wagrain</a:t>
            </a:r>
          </a:p>
          <a:p>
            <a:r>
              <a:rPr lang="de-DE" dirty="0"/>
              <a:t>Mehrbettzimmer</a:t>
            </a:r>
          </a:p>
          <a:p>
            <a:r>
              <a:rPr lang="de-DE" dirty="0"/>
              <a:t>Vollpension - spezielle Ernährung (vegetarisch, glutenfrei, kein Schweinefleisch usw.) bitte mit uns absprechen!</a:t>
            </a:r>
          </a:p>
          <a:p>
            <a:r>
              <a:rPr lang="de-DE" dirty="0"/>
              <a:t>Kosten (4 Nächte + Vollpension): 335 Euro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8076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b="1">
                <a:solidFill>
                  <a:srgbClr val="FFFFFF"/>
                </a:solidFill>
              </a:rPr>
              <a:t>Leiter des Skikurses</a:t>
            </a:r>
            <a:endParaRPr lang="de-AT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Prof. Reischl (Sprechstunde: Dienstag 9:40-10:30; </a:t>
            </a:r>
            <a:r>
              <a:rPr lang="de-DE" dirty="0">
                <a:hlinkClick r:id="rId2"/>
              </a:rPr>
              <a:t>reischl@khev.at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Prof. Thieme (Sprechstunde: Dienstag 10:50-11:40; </a:t>
            </a:r>
            <a:r>
              <a:rPr lang="de-DE" dirty="0">
                <a:hlinkClick r:id="rId3"/>
              </a:rPr>
              <a:t>thieme@khev.at</a:t>
            </a:r>
            <a:r>
              <a:rPr lang="de-DE" dirty="0"/>
              <a:t>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326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sz="2800" b="1">
                <a:solidFill>
                  <a:srgbClr val="FFFFFF"/>
                </a:solidFill>
              </a:rPr>
              <a:t>Schi- bzw. Snowboardgruppen</a:t>
            </a:r>
            <a:endParaRPr lang="de-AT" sz="2800" b="1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sz="2200" dirty="0"/>
              <a:t>Bei der Anmeldung: Wahl der Sportart und Selbsteinschätzung des Könnens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200" dirty="0"/>
              <a:t>Schi Anfänger (Neuanfänger*innen bzw. Schüler*innen, die bevorzugt auf blauen Pisten unterwegs sind)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200" dirty="0"/>
              <a:t>Leicht fortgeschrittene Schifahrer (blaue und rote Pisten können sicher bewältigt werden)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200" dirty="0"/>
              <a:t>Fortgeschrittene Schifahrer (alle Pisten können sicher bewältigt werden)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200" dirty="0"/>
              <a:t>Snowboard Anfänger (Neuanfänger bzw. keine Schwünge)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de-DE" sz="2200" dirty="0"/>
              <a:t>Snowboard Fortgeschrittene (blaue und rote Pisten können sicher bewältigt werden bzw. Schwünge auf beiden Seiten können gefahren werden)</a:t>
            </a:r>
          </a:p>
          <a:p>
            <a:pPr marL="0" indent="0">
              <a:buNone/>
            </a:pPr>
            <a:r>
              <a:rPr lang="de-DE" sz="2200" dirty="0"/>
              <a:t>Diese Gruppen können nur bei entsprechenden Anmeldezahlen zustande kommen!</a:t>
            </a:r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684410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15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97762" y="329184"/>
            <a:ext cx="6251110" cy="1783080"/>
          </a:xfrm>
        </p:spPr>
        <p:txBody>
          <a:bodyPr anchor="b">
            <a:normAutofit/>
          </a:bodyPr>
          <a:lstStyle/>
          <a:p>
            <a:r>
              <a:rPr lang="de-DE" sz="5400" b="1"/>
              <a:t>Material (1)</a:t>
            </a:r>
            <a:endParaRPr lang="de-AT" sz="5400" b="1"/>
          </a:p>
        </p:txBody>
      </p:sp>
      <p:pic>
        <p:nvPicPr>
          <p:cNvPr id="5" name="Picture 4" descr="Snowboard im Schnee">
            <a:extLst>
              <a:ext uri="{FF2B5EF4-FFF2-40B4-BE49-F238E27FC236}">
                <a16:creationId xmlns:a16="http://schemas.microsoft.com/office/drawing/2014/main" id="{8F5354C1-BCFB-79FD-0CE7-07E71BE6700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8017" r="36652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23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297762" y="2706624"/>
            <a:ext cx="6251110" cy="3483864"/>
          </a:xfrm>
        </p:spPr>
        <p:txBody>
          <a:bodyPr>
            <a:normAutofit/>
          </a:bodyPr>
          <a:lstStyle/>
          <a:p>
            <a:r>
              <a:rPr lang="de-DE" sz="1900"/>
              <a:t> Schi / Snowboard, Schuhe und Stöcke (bitte auf Funktionstüchtigkeit achten – fachgerecht eingestellte Bindung! Snowboard unbedingt MIT Fangriemen!!)</a:t>
            </a:r>
          </a:p>
          <a:p>
            <a:r>
              <a:rPr lang="de-DE" sz="1900"/>
              <a:t>Helm (Pflicht!!)</a:t>
            </a:r>
          </a:p>
          <a:p>
            <a:r>
              <a:rPr lang="de-DE" sz="1900"/>
              <a:t>Schibrille und evtl. Sonnenbrille (kein Verleih!)</a:t>
            </a:r>
          </a:p>
          <a:p>
            <a:r>
              <a:rPr lang="de-DE" sz="1900"/>
              <a:t>Schianzug (Hose + Jacke)</a:t>
            </a:r>
          </a:p>
          <a:p>
            <a:r>
              <a:rPr lang="de-DE" sz="1900"/>
              <a:t>Schi- bzw. Snowboardhandschuhe</a:t>
            </a:r>
          </a:p>
          <a:p>
            <a:r>
              <a:rPr lang="de-DE" sz="1900"/>
              <a:t>Tagesrucksack (Möglichkeit eines Lunchpakets)</a:t>
            </a:r>
          </a:p>
          <a:p>
            <a:r>
              <a:rPr lang="de-DE" sz="1900"/>
              <a:t>Schiunterwäsche, Schisocken, Pyjama, Trainingsanzug, Pullover, Haube, Hausschuhe, Schwimmsachen</a:t>
            </a:r>
          </a:p>
          <a:p>
            <a:endParaRPr lang="de-AT" sz="1900"/>
          </a:p>
        </p:txBody>
      </p:sp>
    </p:spTree>
    <p:extLst>
      <p:ext uri="{BB962C8B-B14F-4D97-AF65-F5344CB8AC3E}">
        <p14:creationId xmlns:p14="http://schemas.microsoft.com/office/powerpoint/2010/main" val="2442317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de-DE" b="1" dirty="0">
                <a:solidFill>
                  <a:srgbClr val="FFFFFF"/>
                </a:solidFill>
              </a:rPr>
              <a:t>Material (2)</a:t>
            </a:r>
            <a:endParaRPr lang="de-AT" b="1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de-DE" sz="2400" err="1"/>
              <a:t>Toilettartikel</a:t>
            </a:r>
            <a:r>
              <a:rPr lang="de-DE" sz="2400"/>
              <a:t>, Sonnencreme, Lippenschutz</a:t>
            </a:r>
          </a:p>
          <a:p>
            <a:r>
              <a:rPr lang="de-DE" sz="2400"/>
              <a:t>persönliche Medikamente</a:t>
            </a:r>
          </a:p>
          <a:p>
            <a:r>
              <a:rPr lang="de-DE" sz="2400"/>
              <a:t>kleines Schreibzeug, Spiele</a:t>
            </a:r>
          </a:p>
          <a:p>
            <a:r>
              <a:rPr lang="de-DE" sz="2400"/>
              <a:t>Tischtennisschläger - wenn vorhanden (Turnier)</a:t>
            </a:r>
          </a:p>
          <a:p>
            <a:r>
              <a:rPr lang="de-DE" sz="2400"/>
              <a:t>evtl. Eislaufschuhe und Geld fürs Eislaufen (bitte ca. 5 Euro in bar mitnehmen)</a:t>
            </a:r>
          </a:p>
          <a:p>
            <a:r>
              <a:rPr lang="de-DE" sz="2400"/>
              <a:t>bitte keine Lautsprecher, Computerspiele,… Handy ist ok, wird aber vor dem Abendessen abgesammelt</a:t>
            </a:r>
          </a:p>
          <a:p>
            <a:r>
              <a:rPr lang="de-DE" sz="2400"/>
              <a:t>evtl. Geld für die Leihausrüstung (bitte bar und genau abgezählt)</a:t>
            </a:r>
          </a:p>
          <a:p>
            <a:r>
              <a:rPr lang="de-DE" sz="2400"/>
              <a:t>Süßigkeiten bitte in Maßen; etwas Taschengeld</a:t>
            </a:r>
          </a:p>
          <a:p>
            <a:r>
              <a:rPr lang="de-DE" sz="2400"/>
              <a:t>e-card</a:t>
            </a:r>
          </a:p>
          <a:p>
            <a:endParaRPr lang="de-AT" sz="2400"/>
          </a:p>
        </p:txBody>
      </p:sp>
    </p:spTree>
    <p:extLst>
      <p:ext uri="{BB962C8B-B14F-4D97-AF65-F5344CB8AC3E}">
        <p14:creationId xmlns:p14="http://schemas.microsoft.com/office/powerpoint/2010/main" val="63334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D318CC-E2A8-4E27-9548-A047A7899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5065" y="1463040"/>
            <a:ext cx="3796306" cy="2690949"/>
          </a:xfrm>
        </p:spPr>
        <p:txBody>
          <a:bodyPr anchor="t">
            <a:normAutofit/>
          </a:bodyPr>
          <a:lstStyle/>
          <a:p>
            <a:r>
              <a:rPr lang="de-DE" sz="3000" b="1"/>
              <a:t>Leihausrüstung</a:t>
            </a:r>
            <a:br>
              <a:rPr lang="de-DE" sz="3000" b="1"/>
            </a:br>
            <a:r>
              <a:rPr lang="de-DE" sz="3000" b="1"/>
              <a:t>zusätzlich zu bezahlen – bitte bar und genau abgezählt zum Schikurs mitbringen</a:t>
            </a:r>
            <a:endParaRPr lang="de-AT" sz="3000" b="1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14B560F-9DD7-4302-A60B-EBD3EF59B0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9667" y="4415246"/>
            <a:ext cx="11982332" cy="2087795"/>
            <a:chOff x="143163" y="5763486"/>
            <a:chExt cx="11982332" cy="73955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A9A4357-BD1D-4622-A4FE-766E6AB8DE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357444" y="5763486"/>
              <a:ext cx="11768051" cy="739555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21D6966-343E-49AC-A026-D2497E0C3C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43163" y="5763486"/>
              <a:ext cx="1" cy="739555"/>
            </a:xfrm>
            <a:prstGeom prst="line">
              <a:avLst/>
            </a:prstGeom>
            <a:ln w="17780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2C1BBA94-3F40-40AA-8BB9-E69E25E5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56218" y="1463039"/>
            <a:ext cx="5542387" cy="4300447"/>
          </a:xfrm>
        </p:spPr>
        <p:txBody>
          <a:bodyPr anchor="t">
            <a:normAutofit/>
          </a:bodyPr>
          <a:lstStyle/>
          <a:p>
            <a:r>
              <a:rPr lang="de-DE" sz="2200"/>
              <a:t>Ausrüstung komplett: 45 Euro</a:t>
            </a:r>
            <a:br>
              <a:rPr lang="de-DE" sz="2200"/>
            </a:br>
            <a:r>
              <a:rPr lang="de-DE" sz="2200"/>
              <a:t>Ski, Schuhe, Stöcke oder Snowboard und Schuhe</a:t>
            </a:r>
          </a:p>
          <a:p>
            <a:r>
              <a:rPr lang="de-DE" sz="2200"/>
              <a:t>Aufpreis für Helm: 5 Euro</a:t>
            </a:r>
          </a:p>
          <a:p>
            <a:r>
              <a:rPr lang="de-DE" sz="2200"/>
              <a:t>nur Helm: 10 Euro</a:t>
            </a:r>
          </a:p>
          <a:p>
            <a:r>
              <a:rPr lang="de-DE" sz="2200"/>
              <a:t>Gewand, Handschuhe und Schibrillen können leider </a:t>
            </a:r>
            <a:r>
              <a:rPr lang="de-DE" sz="2200" u="sng"/>
              <a:t>nicht</a:t>
            </a:r>
            <a:r>
              <a:rPr lang="de-DE" sz="2200"/>
              <a:t> ausgeliehen werden!</a:t>
            </a:r>
          </a:p>
          <a:p>
            <a:r>
              <a:rPr lang="de-DE" sz="2200"/>
              <a:t>Von den SchülerInnen, die sich eine Ausrüstung ausleihen wollen, brauche ich bitte folgende Daten: </a:t>
            </a:r>
            <a:r>
              <a:rPr lang="de-DE" sz="2200" b="1" u="sng"/>
              <a:t>Name, Klasse, Alter, Schuhgröße, Körpergröße, Gewicht </a:t>
            </a:r>
            <a:r>
              <a:rPr lang="de-DE" sz="2200"/>
              <a:t>und welche Dinge sie sich ausleihen wollen. </a:t>
            </a:r>
          </a:p>
        </p:txBody>
      </p:sp>
    </p:spTree>
    <p:extLst>
      <p:ext uri="{BB962C8B-B14F-4D97-AF65-F5344CB8AC3E}">
        <p14:creationId xmlns:p14="http://schemas.microsoft.com/office/powerpoint/2010/main" val="202972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B867FF-FC45-48F7-8104-F89BE5490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BB56887-D0D5-4F0C-9E19-7247EB83C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b="1"/>
              <a:t>Ablauf (derzeitiger Planungsstand)</a:t>
            </a:r>
            <a:endParaRPr lang="de-AT" b="1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de-DE" sz="2200" dirty="0"/>
              <a:t>Treffpunkt am Montag, 10.3.2025 um 8:00 Uhr zur Abfahrt mit dem Reisebus bei der Hello </a:t>
            </a:r>
            <a:r>
              <a:rPr lang="de-DE" sz="2200" dirty="0" err="1"/>
              <a:t>yello</a:t>
            </a:r>
            <a:r>
              <a:rPr lang="de-DE" sz="2200" dirty="0"/>
              <a:t> </a:t>
            </a:r>
            <a:r>
              <a:rPr lang="de-DE" sz="2200" dirty="0" err="1"/>
              <a:t>pumptrack</a:t>
            </a:r>
            <a:r>
              <a:rPr lang="de-DE" sz="2200" dirty="0"/>
              <a:t> Bahn (Barbara-Prammer-Straße)</a:t>
            </a:r>
          </a:p>
          <a:p>
            <a:r>
              <a:rPr lang="de-DE" sz="2200" dirty="0"/>
              <a:t>Montag: Bezug der Zimmer, Mittagessen, Abholen der Leihausrüstung, auf die Piste: 15:00 bis 16:00 Uhr</a:t>
            </a:r>
          </a:p>
          <a:p>
            <a:r>
              <a:rPr lang="de-DE" sz="2200" dirty="0"/>
              <a:t>Tagesablauf Dienstag bis Donnerstag: Frühstück, Schi-/Snowboardfahren, Mittagessen (bzw. Lunchpaket im Schigebiet, evtl. Besuch einer Hütte – Geld!), Schi-/Snowboardfahren, Freizeit, Abendessen, Abendprogramm und Nachtruhe ohne Handy</a:t>
            </a:r>
          </a:p>
          <a:p>
            <a:r>
              <a:rPr lang="de-DE" sz="2200" dirty="0"/>
              <a:t>Abendprogramm: Pistensicherheit und erste Hilfe, Wasserwelt, Eislaufen (eigene Eislaufschuhe oder Leihschuhe, Geld!), gemeinsame Spiele, Tischtennis-Turnier, LVS-Suche, …</a:t>
            </a:r>
          </a:p>
          <a:p>
            <a:r>
              <a:rPr lang="de-DE" sz="2200" dirty="0"/>
              <a:t>Freitag: Frühstück, Zimmer räumen, Schi/Snowboardfahren, Mittagessen ca. 14:00 Abfahrt; Rückkehr: Freitag, 14.3.2025 ca. 18:00 Uhr am Parkplatz der ?Linz (</a:t>
            </a:r>
            <a:r>
              <a:rPr lang="de-AT" sz="2200" dirty="0"/>
              <a:t>, 4020 Linz)</a:t>
            </a:r>
            <a:endParaRPr lang="de-DE" sz="2200" dirty="0"/>
          </a:p>
          <a:p>
            <a:endParaRPr lang="de-DE" sz="2200" dirty="0"/>
          </a:p>
          <a:p>
            <a:endParaRPr lang="de-AT" sz="2200" dirty="0"/>
          </a:p>
        </p:txBody>
      </p:sp>
    </p:spTree>
    <p:extLst>
      <p:ext uri="{BB962C8B-B14F-4D97-AF65-F5344CB8AC3E}">
        <p14:creationId xmlns:p14="http://schemas.microsoft.com/office/powerpoint/2010/main" val="17287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5400" b="1" dirty="0"/>
              <a:t>Kosten </a:t>
            </a:r>
            <a:r>
              <a:rPr lang="de-DE" sz="5400" b="1"/>
              <a:t>(derzeitiger Planungsstand)</a:t>
            </a:r>
            <a:endParaRPr lang="de-AT" sz="54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 lnSpcReduction="10000"/>
          </a:bodyPr>
          <a:lstStyle/>
          <a:p>
            <a:r>
              <a:rPr lang="de-DE" sz="1900" dirty="0"/>
              <a:t>Quartier und Verpflegung: </a:t>
            </a:r>
            <a:r>
              <a:rPr lang="de-DE" sz="1900" u="sng" dirty="0"/>
              <a:t>335,-</a:t>
            </a:r>
          </a:p>
          <a:p>
            <a:r>
              <a:rPr lang="de-DE" sz="1900" dirty="0"/>
              <a:t>Liftkarte: </a:t>
            </a:r>
            <a:r>
              <a:rPr lang="de-DE" sz="1900" u="sng" dirty="0"/>
              <a:t>104,50</a:t>
            </a:r>
          </a:p>
          <a:p>
            <a:pPr lvl="1"/>
            <a:r>
              <a:rPr lang="de-DE" sz="1900" dirty="0"/>
              <a:t>Falls jemand eine Saisonkarte hat: bitte Bescheid sagen und um 104,50 Euro weniger einzahlen!</a:t>
            </a:r>
            <a:endParaRPr lang="de-DE" sz="1900" u="sng" dirty="0"/>
          </a:p>
          <a:p>
            <a:r>
              <a:rPr lang="de-DE" sz="1900" dirty="0"/>
              <a:t>Bus: ca. </a:t>
            </a:r>
            <a:r>
              <a:rPr lang="de-DE" sz="1900" u="sng" dirty="0"/>
              <a:t>40.-</a:t>
            </a:r>
          </a:p>
          <a:p>
            <a:r>
              <a:rPr lang="de-DE" sz="1900" dirty="0"/>
              <a:t>Sonstiges (Abendprogramme, Preise,…): ca. </a:t>
            </a:r>
            <a:r>
              <a:rPr lang="de-DE" sz="1900" u="sng" dirty="0"/>
              <a:t>2,50</a:t>
            </a:r>
            <a:endParaRPr lang="de-DE" sz="1900" dirty="0"/>
          </a:p>
          <a:p>
            <a:r>
              <a:rPr lang="de-DE" sz="1900" u="sng" dirty="0"/>
              <a:t>Gesamtkosten: ca. 482.- </a:t>
            </a:r>
            <a:r>
              <a:rPr lang="de-DE" sz="1900" dirty="0"/>
              <a:t>(377,50 für Saisonkartenbesitzer) </a:t>
            </a:r>
            <a:br>
              <a:rPr lang="de-DE" sz="1900" dirty="0"/>
            </a:br>
            <a:r>
              <a:rPr lang="de-DE" sz="1900" dirty="0"/>
              <a:t>Eventuelle Überschüsse werden an die SchülerInnen zurückbezahlt!</a:t>
            </a:r>
          </a:p>
          <a:p>
            <a:r>
              <a:rPr lang="de-DE" sz="1900" dirty="0"/>
              <a:t>Möglichkeiten der finanziellen Unterstützung bei finanziellem Engpass durch Bildungsdirektion bzw. Elternverein – bitte persönlich an uns wenden! </a:t>
            </a:r>
          </a:p>
          <a:p>
            <a:pPr lvl="1"/>
            <a:r>
              <a:rPr lang="de-DE" sz="1500" dirty="0">
                <a:hlinkClick r:id="rId2"/>
              </a:rPr>
              <a:t>https://www.sportwochen.org/lehrer/spowo-100er</a:t>
            </a:r>
            <a:endParaRPr lang="de-DE" sz="1500" dirty="0"/>
          </a:p>
          <a:p>
            <a:pPr lvl="1"/>
            <a:r>
              <a:rPr lang="de-DE" sz="1500" dirty="0">
                <a:hlinkClick r:id="rId3"/>
              </a:rPr>
              <a:t>https://ooe.arbeiterkammer.at/ueberuns/mitgliedschaft/foerderungenfuermitglieder/AK-Klassenfahrtsbonus.html</a:t>
            </a:r>
            <a:endParaRPr lang="de-DE" sz="1500" dirty="0"/>
          </a:p>
          <a:p>
            <a:r>
              <a:rPr lang="de-DE" sz="1900" dirty="0"/>
              <a:t>Stornogebühren bei Absagen möglich (ausgenommen behördliche Anordnung aufgrund von Corona, die die ganze Gruppe oder größere Teile der Gruppe betreffen)</a:t>
            </a:r>
          </a:p>
          <a:p>
            <a:pPr marL="0" indent="0">
              <a:buNone/>
            </a:pPr>
            <a:endParaRPr lang="de-DE" sz="1900" dirty="0"/>
          </a:p>
        </p:txBody>
      </p:sp>
    </p:spTree>
    <p:extLst>
      <p:ext uri="{BB962C8B-B14F-4D97-AF65-F5344CB8AC3E}">
        <p14:creationId xmlns:p14="http://schemas.microsoft.com/office/powerpoint/2010/main" val="37034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0</TotalTime>
  <Words>888</Words>
  <Application>Microsoft Macintosh PowerPoint</Application>
  <PresentationFormat>Breitbild</PresentationFormat>
  <Paragraphs>70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Office Theme</vt:lpstr>
      <vt:lpstr>Schikurs der 3. Klassen WAGRAIN  Montag, 10.3. bis Freitag, 14.3.2025</vt:lpstr>
      <vt:lpstr>Quartier: Jugendhotel Saringgut https://www.saringgut.com/</vt:lpstr>
      <vt:lpstr>Leiter des Skikurses</vt:lpstr>
      <vt:lpstr>Schi- bzw. Snowboardgruppen</vt:lpstr>
      <vt:lpstr>Material (1)</vt:lpstr>
      <vt:lpstr>Material (2)</vt:lpstr>
      <vt:lpstr>Leihausrüstung zusätzlich zu bezahlen – bitte bar und genau abgezählt zum Schikurs mitbringen</vt:lpstr>
      <vt:lpstr>Ablauf (derzeitiger Planungsstand)</vt:lpstr>
      <vt:lpstr>Kosten (derzeitiger Planungsstand)</vt:lpstr>
      <vt:lpstr>Ablauf bis zum Schikurs und am Schikurs</vt:lpstr>
      <vt:lpstr>Wir freuen uns auf einen tollen Schikurs mit den Schüler*innen der 3. Klassen!</vt:lpstr>
    </vt:vector>
  </TitlesOfParts>
  <Company>khevgym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Schikurs der 3. Klassen 10. – 15.3.2019</dc:title>
  <dc:creator>Karina Nader</dc:creator>
  <cp:lastModifiedBy>Isolde Reischl</cp:lastModifiedBy>
  <cp:revision>54</cp:revision>
  <cp:lastPrinted>2018-10-14T08:04:59Z</cp:lastPrinted>
  <dcterms:created xsi:type="dcterms:W3CDTF">2018-10-10T06:14:53Z</dcterms:created>
  <dcterms:modified xsi:type="dcterms:W3CDTF">2024-10-18T08:19:04Z</dcterms:modified>
</cp:coreProperties>
</file>